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45186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Vengeance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2-3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6AEE374-BB5E-48CE-935A-D310D9FDCC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5240"/>
            <a:ext cx="7025776" cy="34700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Vengeance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Vengeance is a 22 round, 110 point, Comstock course of fire. There are 10 USPSA targets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touching rear fault line,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touching rear fault line,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148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2020-12-09T16:37:57Z</dcterms:modified>
  <cp:category>Shooting</cp:category>
</cp:coreProperties>
</file>

<file path=docProps/thumbnail.jpeg>
</file>